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642" y="9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093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068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62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459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55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50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990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04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54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6629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90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3E806-AEF0-49C2-8E08-A79EEA9F8040}" type="datetimeFigureOut">
              <a:rPr lang="de-DE" smtClean="0"/>
              <a:t>30.05.2013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02748-B7FB-495D-BF63-3E5537260A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7250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401" y="510540"/>
            <a:ext cx="5952979" cy="5159248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3185160" y="150114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  <a:endParaRPr lang="de-DE" sz="2400" dirty="0"/>
          </a:p>
        </p:txBody>
      </p:sp>
      <p:sp>
        <p:nvSpPr>
          <p:cNvPr id="8" name="Rechteck 7"/>
          <p:cNvSpPr/>
          <p:nvPr/>
        </p:nvSpPr>
        <p:spPr>
          <a:xfrm>
            <a:off x="4084320" y="3139440"/>
            <a:ext cx="335280" cy="278384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1</a:t>
            </a:r>
            <a:endParaRPr lang="de-DE" sz="2400" dirty="0"/>
          </a:p>
        </p:txBody>
      </p:sp>
      <p:sp>
        <p:nvSpPr>
          <p:cNvPr id="9" name="Rechteck 8"/>
          <p:cNvSpPr/>
          <p:nvPr/>
        </p:nvSpPr>
        <p:spPr>
          <a:xfrm>
            <a:off x="2910840" y="444246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  <a:endParaRPr lang="de-DE" sz="2400" dirty="0"/>
          </a:p>
        </p:txBody>
      </p:sp>
      <p:sp>
        <p:nvSpPr>
          <p:cNvPr id="10" name="Rechteck 9"/>
          <p:cNvSpPr/>
          <p:nvPr/>
        </p:nvSpPr>
        <p:spPr>
          <a:xfrm>
            <a:off x="3924300" y="444246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  <a:endParaRPr lang="de-DE" sz="2400" dirty="0"/>
          </a:p>
        </p:txBody>
      </p:sp>
      <p:sp>
        <p:nvSpPr>
          <p:cNvPr id="13" name="Freihandform 12"/>
          <p:cNvSpPr/>
          <p:nvPr/>
        </p:nvSpPr>
        <p:spPr>
          <a:xfrm>
            <a:off x="5638800" y="3253740"/>
            <a:ext cx="2125980" cy="1973580"/>
          </a:xfrm>
          <a:custGeom>
            <a:avLst/>
            <a:gdLst>
              <a:gd name="connsiteX0" fmla="*/ 0 w 2125980"/>
              <a:gd name="connsiteY0" fmla="*/ 990600 h 1973580"/>
              <a:gd name="connsiteX1" fmla="*/ 1104900 w 2125980"/>
              <a:gd name="connsiteY1" fmla="*/ 990600 h 1973580"/>
              <a:gd name="connsiteX2" fmla="*/ 1104900 w 2125980"/>
              <a:gd name="connsiteY2" fmla="*/ 0 h 1973580"/>
              <a:gd name="connsiteX3" fmla="*/ 2125980 w 2125980"/>
              <a:gd name="connsiteY3" fmla="*/ 0 h 1973580"/>
              <a:gd name="connsiteX4" fmla="*/ 2125980 w 2125980"/>
              <a:gd name="connsiteY4" fmla="*/ 1973580 h 1973580"/>
              <a:gd name="connsiteX5" fmla="*/ 22860 w 2125980"/>
              <a:gd name="connsiteY5" fmla="*/ 1973580 h 1973580"/>
              <a:gd name="connsiteX6" fmla="*/ 0 w 2125980"/>
              <a:gd name="connsiteY6" fmla="*/ 990600 h 197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973580">
                <a:moveTo>
                  <a:pt x="0" y="990600"/>
                </a:moveTo>
                <a:lnTo>
                  <a:pt x="1104900" y="990600"/>
                </a:lnTo>
                <a:lnTo>
                  <a:pt x="1104900" y="0"/>
                </a:lnTo>
                <a:lnTo>
                  <a:pt x="2125980" y="0"/>
                </a:lnTo>
                <a:lnTo>
                  <a:pt x="2125980" y="1973580"/>
                </a:lnTo>
                <a:lnTo>
                  <a:pt x="22860" y="1973580"/>
                </a:lnTo>
                <a:lnTo>
                  <a:pt x="0" y="990600"/>
                </a:lnTo>
                <a:close/>
              </a:path>
            </a:pathLst>
          </a:custGeom>
          <a:noFill/>
          <a:ln w="476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/>
          <p:cNvSpPr/>
          <p:nvPr/>
        </p:nvSpPr>
        <p:spPr>
          <a:xfrm>
            <a:off x="5638800" y="3870960"/>
            <a:ext cx="312420" cy="2667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4</a:t>
            </a:r>
            <a:endParaRPr lang="de-DE" sz="2000" dirty="0"/>
          </a:p>
        </p:txBody>
      </p:sp>
      <p:sp>
        <p:nvSpPr>
          <p:cNvPr id="16" name="Rechteck 15"/>
          <p:cNvSpPr/>
          <p:nvPr/>
        </p:nvSpPr>
        <p:spPr>
          <a:xfrm>
            <a:off x="7579849" y="105537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8</a:t>
            </a:r>
            <a:endParaRPr lang="de-DE" sz="2400" dirty="0"/>
          </a:p>
        </p:txBody>
      </p:sp>
      <p:sp>
        <p:nvSpPr>
          <p:cNvPr id="17" name="Rechteck 16"/>
          <p:cNvSpPr/>
          <p:nvPr/>
        </p:nvSpPr>
        <p:spPr>
          <a:xfrm>
            <a:off x="5855970" y="1219200"/>
            <a:ext cx="986790" cy="1211580"/>
          </a:xfrm>
          <a:prstGeom prst="rect">
            <a:avLst/>
          </a:prstGeom>
          <a:noFill/>
          <a:ln w="444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/>
          <p:cNvSpPr/>
          <p:nvPr/>
        </p:nvSpPr>
        <p:spPr>
          <a:xfrm>
            <a:off x="7416019" y="267843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9</a:t>
            </a:r>
            <a:endParaRPr lang="de-DE" sz="2400" dirty="0"/>
          </a:p>
        </p:txBody>
      </p:sp>
      <p:sp>
        <p:nvSpPr>
          <p:cNvPr id="24" name="Rechteck 23"/>
          <p:cNvSpPr/>
          <p:nvPr/>
        </p:nvSpPr>
        <p:spPr>
          <a:xfrm>
            <a:off x="2781300" y="3253740"/>
            <a:ext cx="457199" cy="28905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10</a:t>
            </a:r>
            <a:endParaRPr lang="de-DE" sz="2000" dirty="0"/>
          </a:p>
        </p:txBody>
      </p:sp>
      <p:sp>
        <p:nvSpPr>
          <p:cNvPr id="25" name="Rechteck 24"/>
          <p:cNvSpPr/>
          <p:nvPr/>
        </p:nvSpPr>
        <p:spPr>
          <a:xfrm>
            <a:off x="2474741" y="2019300"/>
            <a:ext cx="276079" cy="2514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  <a:endParaRPr lang="de-DE" sz="2400" dirty="0"/>
          </a:p>
        </p:txBody>
      </p:sp>
      <p:sp>
        <p:nvSpPr>
          <p:cNvPr id="27" name="Rechteck 26"/>
          <p:cNvSpPr/>
          <p:nvPr/>
        </p:nvSpPr>
        <p:spPr>
          <a:xfrm>
            <a:off x="7416019" y="4876800"/>
            <a:ext cx="327660" cy="32766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  <a:endParaRPr lang="de-DE" sz="2400" dirty="0"/>
          </a:p>
        </p:txBody>
      </p:sp>
      <p:sp>
        <p:nvSpPr>
          <p:cNvPr id="28" name="Rechteck 27"/>
          <p:cNvSpPr/>
          <p:nvPr/>
        </p:nvSpPr>
        <p:spPr>
          <a:xfrm>
            <a:off x="5855970" y="2164080"/>
            <a:ext cx="312420" cy="2667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5</a:t>
            </a:r>
            <a:endParaRPr lang="de-DE" sz="2000" dirty="0"/>
          </a:p>
        </p:txBody>
      </p:sp>
      <p:sp>
        <p:nvSpPr>
          <p:cNvPr id="32" name="Rechteck 31"/>
          <p:cNvSpPr/>
          <p:nvPr/>
        </p:nvSpPr>
        <p:spPr>
          <a:xfrm>
            <a:off x="4064318" y="2187448"/>
            <a:ext cx="457199" cy="243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11</a:t>
            </a:r>
            <a:endParaRPr lang="de-DE" sz="2000" dirty="0"/>
          </a:p>
        </p:txBody>
      </p:sp>
      <p:cxnSp>
        <p:nvCxnSpPr>
          <p:cNvPr id="34" name="Gerader Verbinder 33"/>
          <p:cNvCxnSpPr/>
          <p:nvPr/>
        </p:nvCxnSpPr>
        <p:spPr>
          <a:xfrm>
            <a:off x="5219700" y="2678430"/>
            <a:ext cx="281940" cy="10287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/>
          <p:cNvCxnSpPr/>
          <p:nvPr/>
        </p:nvCxnSpPr>
        <p:spPr>
          <a:xfrm>
            <a:off x="4490084" y="2406015"/>
            <a:ext cx="281940" cy="10287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eck 29"/>
          <p:cNvSpPr/>
          <p:nvPr/>
        </p:nvSpPr>
        <p:spPr>
          <a:xfrm>
            <a:off x="5408295" y="2684526"/>
            <a:ext cx="447675" cy="29692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12</a:t>
            </a:r>
            <a:endParaRPr lang="de-DE" sz="2000" dirty="0"/>
          </a:p>
        </p:txBody>
      </p:sp>
      <p:sp>
        <p:nvSpPr>
          <p:cNvPr id="36" name="Rechteck 35"/>
          <p:cNvSpPr/>
          <p:nvPr/>
        </p:nvSpPr>
        <p:spPr>
          <a:xfrm>
            <a:off x="7845742" y="4206240"/>
            <a:ext cx="452438" cy="236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13</a:t>
            </a:r>
            <a:endParaRPr lang="de-DE" sz="2000" dirty="0"/>
          </a:p>
        </p:txBody>
      </p:sp>
      <p:cxnSp>
        <p:nvCxnSpPr>
          <p:cNvPr id="38" name="Gerader Verbinder 37"/>
          <p:cNvCxnSpPr/>
          <p:nvPr/>
        </p:nvCxnSpPr>
        <p:spPr>
          <a:xfrm>
            <a:off x="3819524" y="2526284"/>
            <a:ext cx="281940" cy="10287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4069079" y="2604389"/>
            <a:ext cx="452438" cy="236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/>
              <a:t>14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28163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Breitbild</PresentationFormat>
  <Paragraphs>15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Larissa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schoeneb</dc:creator>
  <cp:lastModifiedBy>schoeneb</cp:lastModifiedBy>
  <cp:revision>4</cp:revision>
  <dcterms:created xsi:type="dcterms:W3CDTF">2013-05-30T11:12:52Z</dcterms:created>
  <dcterms:modified xsi:type="dcterms:W3CDTF">2013-05-30T11:52:49Z</dcterms:modified>
</cp:coreProperties>
</file>

<file path=docProps/thumbnail.jpeg>
</file>